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e3ff5895a_3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e3ff5895a_3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e3ff5895a_3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e3ff5895a_3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e3ff5895a_3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e3ff5895a_3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e3ff5895a_3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e3ff5895a_3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e3ff5895a_3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e3ff5895a_3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e3ff5895a_3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e3ff5895a_3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e3ff5895a_3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e3ff5895a_3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e3ff5895a_3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e3ff5895a_3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e3ff5895a_3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e3ff5895a_3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e3ff5895a_3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e3ff5895a_3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e3ff5895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e3ff5895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e3ff5895a_3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e3ff5895a_3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e3ff5895a_3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e3ff5895a_3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e3ff5895a_3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e3ff5895a_3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e3ff5895a_1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e3ff5895a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e3ff5895a_3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e3ff5895a_3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e3ff5895a_3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e3ff5895a_3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e3ff5895a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e3ff5895a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e3ff5895a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e3ff5895a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e3ff5895a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e3ff5895a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e3ff5895a_3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e3ff5895a_3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e3ff5895a_3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e3ff5895a_3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e3ff5895a_3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e3ff5895a_3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e3ff5895a_3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e3ff5895a_3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pachefriends.org/index.html" TargetMode="External"/><Relationship Id="rId4" Type="http://schemas.openxmlformats.org/officeDocument/2006/relationships/hyperlink" Target="http://localhost/phpmyadmin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Spagecko/ConnectBand/blob/master/connectband.sq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ConnectBand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CSPC 473-01 - Project 1</a:t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150" y="1731050"/>
            <a:ext cx="4304446" cy="12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</a:t>
            </a:r>
            <a:br>
              <a:rPr lang="en"/>
            </a:b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Can create accounts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Login/Logout 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Submit</a:t>
            </a:r>
            <a:r>
              <a:rPr lang="en"/>
              <a:t> feedback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an Account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Click on the Login/Register tab on the left panel and then click the register button.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Fill out the appropriate fields, then click register.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375" y="2279525"/>
            <a:ext cx="5810250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an Account (Cont.)</a:t>
            </a:r>
            <a:endParaRPr/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After filling out the </a:t>
            </a:r>
            <a:r>
              <a:rPr lang="en"/>
              <a:t>appropriate</a:t>
            </a:r>
            <a:r>
              <a:rPr lang="en"/>
              <a:t> fields , the  </a:t>
            </a:r>
            <a:r>
              <a:rPr lang="en"/>
              <a:t>username</a:t>
            </a:r>
            <a:r>
              <a:rPr lang="en"/>
              <a:t> and passwords will be </a:t>
            </a:r>
            <a:r>
              <a:rPr lang="en"/>
              <a:t>saved </a:t>
            </a:r>
            <a:r>
              <a:rPr lang="en"/>
              <a:t>and </a:t>
            </a:r>
            <a:r>
              <a:rPr lang="en"/>
              <a:t>effectively</a:t>
            </a:r>
            <a:r>
              <a:rPr lang="en"/>
              <a:t> creating a new account 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625" y="2207425"/>
            <a:ext cx="4006650" cy="264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 In</a:t>
            </a:r>
            <a:br>
              <a:rPr lang="en"/>
            </a:br>
            <a:endParaRPr/>
          </a:p>
        </p:txBody>
      </p:sp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To login, fill out the username and password field with a registered account. </a:t>
            </a:r>
            <a:endParaRPr/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324" y="2103625"/>
            <a:ext cx="5453424" cy="22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 In (Cont.)</a:t>
            </a:r>
            <a:endParaRPr/>
          </a:p>
        </p:txBody>
      </p:sp>
      <p:sp>
        <p:nvSpPr>
          <p:cNvPr id="221" name="Google Shape;221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welcome message on the left panel should be displayed with a username indicating that you have been logged in.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9075" y="2232300"/>
            <a:ext cx="5577276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Submitting Feedback</a:t>
            </a:r>
            <a:endParaRPr/>
          </a:p>
        </p:txBody>
      </p:sp>
      <p:sp>
        <p:nvSpPr>
          <p:cNvPr id="228" name="Google Shape;228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After logging into your account, click on a band name to submit feedback for.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600" y="2063725"/>
            <a:ext cx="5819775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Submitting Feedback (Cont.)</a:t>
            </a:r>
            <a:endParaRPr/>
          </a:p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1297500" y="11651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on the “Write a Review” button.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the message box, write a review then press the “Submit Feedback” button.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After submitting, you will be sent back to the home page.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863" y="2420525"/>
            <a:ext cx="5313125" cy="27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br>
              <a:rPr lang="en"/>
            </a:br>
            <a:endParaRPr/>
          </a:p>
        </p:txBody>
      </p:sp>
      <p:sp>
        <p:nvSpPr>
          <p:cNvPr id="242" name="Google Shape;242;p29"/>
          <p:cNvSpPr txBox="1"/>
          <p:nvPr>
            <p:ph idx="1" type="body"/>
          </p:nvPr>
        </p:nvSpPr>
        <p:spPr>
          <a:xfrm>
            <a:off x="1297500" y="1390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Deleting Feedback</a:t>
            </a:r>
            <a:br>
              <a:rPr lang="en"/>
            </a:br>
            <a:r>
              <a:rPr lang="en"/>
              <a:t>1.Login as admin</a:t>
            </a:r>
            <a:br>
              <a:rPr lang="en"/>
            </a:br>
            <a:r>
              <a:rPr lang="en"/>
              <a:t>2. Select feedback to delete from database</a:t>
            </a:r>
            <a:br>
              <a:rPr lang="en"/>
            </a:b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endParaRPr/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050" y="2355800"/>
            <a:ext cx="8242649" cy="26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br>
              <a:rPr lang="en"/>
            </a:br>
            <a:endParaRPr/>
          </a:p>
        </p:txBody>
      </p:sp>
      <p:sp>
        <p:nvSpPr>
          <p:cNvPr id="249" name="Google Shape;249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Filter by Genre</a:t>
            </a:r>
            <a:br>
              <a:rPr lang="en"/>
            </a:b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Contact Us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</a:t>
            </a:r>
            <a:r>
              <a:rPr lang="en"/>
              <a:t> by Genre </a:t>
            </a:r>
            <a:endParaRPr/>
          </a:p>
        </p:txBody>
      </p:sp>
      <p:sp>
        <p:nvSpPr>
          <p:cNvPr id="255" name="Google Shape;255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left panel of the site, users can select filters according to music genre.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400" y="1931775"/>
            <a:ext cx="1485325" cy="28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Contributors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Stephen Shinn - smshinn@csu.fullerton.edu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Bennett Lawrenz - Spagecko@csu.fullerton.edu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Samarth Shah - samarth_29@csu.fullerton.edu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Rushiraj Jadeja - rushiraj@csu.fullerton.edu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Jiacheng Li - kyle0775168@csu.fullerton.edu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 by Genre (cont.)</a:t>
            </a:r>
            <a:br>
              <a:rPr lang="en"/>
            </a:br>
            <a:endParaRPr/>
          </a:p>
        </p:txBody>
      </p:sp>
      <p:sp>
        <p:nvSpPr>
          <p:cNvPr id="262" name="Google Shape;262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Clicking any one of the categories should filter out the bands.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025" y="2069175"/>
            <a:ext cx="5419725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</a:t>
            </a:r>
            <a:br>
              <a:rPr lang="en"/>
            </a:br>
            <a:endParaRPr/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772150" y="14586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left panel of the site, click on the “Contact” button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675" y="1967050"/>
            <a:ext cx="2743200" cy="2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(Cont.) </a:t>
            </a:r>
            <a:endParaRPr/>
          </a:p>
        </p:txBody>
      </p:sp>
      <p:sp>
        <p:nvSpPr>
          <p:cNvPr id="276" name="Google Shape;276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 out the appropriate fields and click the “Send” button.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400" y="2059363"/>
            <a:ext cx="5543550" cy="2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83" name="Google Shape;283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demo will be shown now.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Features</a:t>
            </a:r>
            <a:br>
              <a:rPr lang="en"/>
            </a:br>
            <a:endParaRPr/>
          </a:p>
        </p:txBody>
      </p:sp>
      <p:sp>
        <p:nvSpPr>
          <p:cNvPr id="289" name="Google Shape;289;p3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Verified reviews: Reviews will have a check mark next to the user’s name.</a:t>
            </a:r>
            <a:br>
              <a:rPr lang="en"/>
            </a:b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Band Subscribe: If a user wishes to attend to a certain performances show again users can subscribe to a band and be notify when the band is play near the users area.</a:t>
            </a:r>
            <a:br>
              <a:rPr lang="en"/>
            </a:b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Band Reach: Bands can encourage users to submit feedback and share the band and in return the band and send out coupons for band merchandise </a:t>
            </a:r>
            <a:br>
              <a:rPr lang="en"/>
            </a:b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Party Rooms: Live chat rooms of a show. Attendees who are at the show can use the chatroom for free while users who are unable to attend can subscribe to the live feed for a premium cost.</a:t>
            </a:r>
            <a:br>
              <a:rPr lang="en"/>
            </a:b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Band Photo Walls: Users can submit and </a:t>
            </a:r>
            <a:r>
              <a:rPr lang="en"/>
              <a:t>performers</a:t>
            </a:r>
            <a:r>
              <a:rPr lang="en"/>
              <a:t> can share their favorite moments on the bands homepage 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  <p:sp>
        <p:nvSpPr>
          <p:cNvPr id="295" name="Google Shape;295;p37"/>
          <p:cNvSpPr txBox="1"/>
          <p:nvPr>
            <p:ph idx="1" type="body"/>
          </p:nvPr>
        </p:nvSpPr>
        <p:spPr>
          <a:xfrm>
            <a:off x="1111000" y="1498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Any Questions or comments?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Connect Band? 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band is a proof of concept of a social media network centered around a band and their audience.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scope of this website demo will cover: </a:t>
            </a:r>
            <a:br>
              <a:rPr lang="en"/>
            </a:br>
            <a:r>
              <a:rPr lang="en"/>
              <a:t>	1) Installation of the server</a:t>
            </a:r>
            <a:br>
              <a:rPr lang="en"/>
            </a:br>
            <a:r>
              <a:rPr lang="en"/>
              <a:t>	2) Configuration of the database</a:t>
            </a:r>
            <a:br>
              <a:rPr lang="en"/>
            </a:br>
            <a:r>
              <a:rPr lang="en"/>
              <a:t>	3) User Features </a:t>
            </a:r>
            <a:br>
              <a:rPr lang="en"/>
            </a:br>
            <a:r>
              <a:rPr lang="en"/>
              <a:t>	4) Admin Features</a:t>
            </a:r>
            <a:br>
              <a:rPr lang="en"/>
            </a:br>
            <a:r>
              <a:rPr lang="en"/>
              <a:t>	5)  </a:t>
            </a:r>
            <a:r>
              <a:rPr lang="en"/>
              <a:t>Future</a:t>
            </a:r>
            <a:r>
              <a:rPr lang="en"/>
              <a:t>  </a:t>
            </a:r>
            <a:r>
              <a:rPr lang="en"/>
              <a:t>Enhancements</a:t>
            </a:r>
            <a:r>
              <a:rPr lang="en"/>
              <a:t> 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r>
              <a:rPr lang="en"/>
              <a:t> Used to Build Connect Band 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XAMPP: to setup/host Apache and MySQL Services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MySQL: as the main database.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AJAX: </a:t>
            </a:r>
            <a:r>
              <a:rPr lang="en"/>
              <a:t>Redirect</a:t>
            </a:r>
            <a:r>
              <a:rPr lang="en"/>
              <a:t> </a:t>
            </a:r>
            <a:r>
              <a:rPr lang="en"/>
              <a:t>control</a:t>
            </a:r>
            <a:r>
              <a:rPr lang="en"/>
              <a:t> to the server side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JavaScript: for most of the basic coding.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PHP: to </a:t>
            </a:r>
            <a:r>
              <a:rPr lang="en"/>
              <a:t>communicate</a:t>
            </a:r>
            <a:r>
              <a:rPr lang="en"/>
              <a:t> between the database and the website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Bootstrap: to find a template </a:t>
            </a:r>
            <a:r>
              <a:rPr lang="en"/>
              <a:t>that</a:t>
            </a:r>
            <a:r>
              <a:rPr lang="en"/>
              <a:t> is </a:t>
            </a:r>
            <a:r>
              <a:rPr lang="en"/>
              <a:t>appropriate</a:t>
            </a:r>
            <a:r>
              <a:rPr lang="en"/>
              <a:t> for the website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</a:t>
            </a:r>
            <a:r>
              <a:rPr lang="en"/>
              <a:t>Install the XAMPP environment by going to </a:t>
            </a: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https://www.apachefriends.org/index.html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en"/>
              <a:t>Once XAMPP is running start MySQL service by clicking start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3. </a:t>
            </a:r>
            <a:r>
              <a:rPr lang="en"/>
              <a:t>While the service is running PHP Admin should be accessible at </a:t>
            </a:r>
            <a:r>
              <a:rPr lang="en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http://localhost/phpmyadmin/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(Cont.) 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control </a:t>
            </a:r>
            <a:r>
              <a:rPr lang="en"/>
              <a:t>panel</a:t>
            </a:r>
            <a:r>
              <a:rPr lang="en"/>
              <a:t> should be </a:t>
            </a:r>
            <a:r>
              <a:rPr lang="en"/>
              <a:t>similar</a:t>
            </a:r>
            <a:r>
              <a:rPr lang="en"/>
              <a:t> to the following: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618" y="1901975"/>
            <a:ext cx="4478769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a database named “connectband” in the database tab of phpmyadmin.</a:t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3950" y="1977475"/>
            <a:ext cx="4436100" cy="277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(Cont.)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2. </a:t>
            </a:r>
            <a:r>
              <a:rPr lang="en"/>
              <a:t>Download the SQL Script from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https://github.com/Spagecko/ConnectBand/blob/master/connectband.sql</a:t>
            </a:r>
            <a:r>
              <a:rPr lang="en"/>
              <a:t> and import “connectband.sql”.</a:t>
            </a: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8963" y="2508800"/>
            <a:ext cx="4955975" cy="211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(Cont.)</a:t>
            </a:r>
            <a:endParaRPr/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3. </a:t>
            </a:r>
            <a:r>
              <a:rPr lang="en"/>
              <a:t>After completing these steps, the database should be the same as the image below:</a:t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5538" y="2029650"/>
            <a:ext cx="3402825" cy="244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